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</a:t>
            </a:r>
            <a:r>
              <a:rPr lang="es-ES" sz="4400" dirty="0" err="1"/>
              <a:t>Viel</a:t>
            </a:r>
            <a:r>
              <a:rPr lang="es-ES" sz="4400"/>
              <a:t> Córdova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 Con un poco más de tiempo podríamos a ver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285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JAVIER ZAPATA ROIG</cp:lastModifiedBy>
  <cp:revision>23</cp:revision>
  <dcterms:created xsi:type="dcterms:W3CDTF">2025-05-06T07:46:21Z</dcterms:created>
  <dcterms:modified xsi:type="dcterms:W3CDTF">2025-05-08T08:19:40Z</dcterms:modified>
</cp:coreProperties>
</file>